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99" d="100"/>
          <a:sy n="99" d="100"/>
        </p:scale>
        <p:origin x="5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4260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323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24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2258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003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03845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620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684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214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08-03-2025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5319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08-03-2025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88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08-03-2025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37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08-03-2025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64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08-03-2025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4735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08-03-2025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5870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08-03-2025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7857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CD0EE-0EF3-4307-AE75-AF9B30ABF886}" type="datetimeFigureOut">
              <a:rPr lang="en-IN" smtClean="0"/>
              <a:t>08-03-2025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574721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8 March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7" name="Rectangle 6"/>
          <p:cNvSpPr/>
          <p:nvPr/>
        </p:nvSpPr>
        <p:spPr>
          <a:xfrm>
            <a:off x="2819401" y="1905000"/>
            <a:ext cx="6518845" cy="584775"/>
          </a:xfrm>
          <a:prstGeom prst="rect">
            <a:avLst/>
          </a:prstGeom>
        </p:spPr>
        <p:txBody>
          <a:bodyPr wrap="square">
            <a:spAutoFit/>
          </a:bodyPr>
          <a:lstStyle/>
          <a:p>
            <a:pPr algn="ctr"/>
            <a:r>
              <a:rPr lang="en-US" sz="3200" dirty="0"/>
              <a:t>TRAFFIC VOLUME ESTIMATION</a:t>
            </a:r>
          </a:p>
        </p:txBody>
      </p:sp>
      <p:sp>
        <p:nvSpPr>
          <p:cNvPr id="8" name="Rectangle 7"/>
          <p:cNvSpPr/>
          <p:nvPr/>
        </p:nvSpPr>
        <p:spPr>
          <a:xfrm>
            <a:off x="2285999" y="3047999"/>
            <a:ext cx="8328213" cy="2443939"/>
          </a:xfrm>
          <a:prstGeom prst="rect">
            <a:avLst/>
          </a:prstGeom>
        </p:spPr>
        <p:txBody>
          <a:bodyPr wrap="square">
            <a:spAutoFit/>
          </a:bodyPr>
          <a:lstStyle/>
          <a:p>
            <a:r>
              <a:rPr lang="en-US" sz="2800" b="1" dirty="0">
                <a:latin typeface="Arial" pitchFamily="34" charset="0"/>
                <a:cs typeface="Arial" pitchFamily="34" charset="0"/>
              </a:rPr>
              <a:t>Project Supervisor: </a:t>
            </a:r>
            <a:r>
              <a:rPr lang="en-US" sz="2800" dirty="0">
                <a:latin typeface="Arial" pitchFamily="34" charset="0"/>
                <a:cs typeface="Arial" pitchFamily="34" charset="0"/>
              </a:rPr>
              <a:t>Priyanshi</a:t>
            </a:r>
            <a:endParaRPr lang="en-US" sz="2800" b="1" dirty="0">
              <a:latin typeface="Arial" pitchFamily="34" charset="0"/>
              <a:cs typeface="Arial" pitchFamily="34" charset="0"/>
            </a:endParaRPr>
          </a:p>
          <a:p>
            <a:r>
              <a:rPr lang="en-US" sz="2800" b="1" dirty="0">
                <a:latin typeface="Arial" pitchFamily="34" charset="0"/>
                <a:cs typeface="Arial" pitchFamily="34" charset="0"/>
              </a:rPr>
              <a:t>Name of the Student: </a:t>
            </a:r>
            <a:r>
              <a:rPr lang="en-US" sz="2000" b="1" dirty="0">
                <a:latin typeface="Arial" pitchFamily="34" charset="0"/>
                <a:cs typeface="Arial" pitchFamily="34" charset="0"/>
              </a:rPr>
              <a:t>Patel Hemal B.(24034211050)</a:t>
            </a:r>
          </a:p>
          <a:p>
            <a:r>
              <a:rPr lang="en-US" sz="2000" b="1" dirty="0">
                <a:latin typeface="Arial" pitchFamily="34" charset="0"/>
                <a:cs typeface="Arial" pitchFamily="34" charset="0"/>
              </a:rPr>
              <a:t>                                                     Patel </a:t>
            </a:r>
            <a:r>
              <a:rPr lang="en-US" sz="2000" b="1" dirty="0" err="1">
                <a:latin typeface="Arial" pitchFamily="34" charset="0"/>
                <a:cs typeface="Arial" pitchFamily="34" charset="0"/>
              </a:rPr>
              <a:t>Hemit</a:t>
            </a:r>
            <a:r>
              <a:rPr lang="en-US" sz="2000" b="1" dirty="0">
                <a:latin typeface="Arial" pitchFamily="34" charset="0"/>
                <a:cs typeface="Arial" pitchFamily="34" charset="0"/>
              </a:rPr>
              <a:t> D.(24034211051)</a:t>
            </a:r>
          </a:p>
          <a:p>
            <a:r>
              <a:rPr lang="en-US" sz="2000" b="1" dirty="0">
                <a:latin typeface="Arial" pitchFamily="34" charset="0"/>
                <a:cs typeface="Arial" pitchFamily="34" charset="0"/>
              </a:rPr>
              <a:t>                                                     Patel Kenal K. (24034211055)</a:t>
            </a:r>
          </a:p>
          <a:p>
            <a:r>
              <a:rPr lang="en-US" sz="2000" b="1" dirty="0">
                <a:latin typeface="Arial" pitchFamily="34" charset="0"/>
                <a:cs typeface="Arial" pitchFamily="34" charset="0"/>
              </a:rPr>
              <a:t>                                                     Darji Shyam S. (24034211016)</a:t>
            </a:r>
          </a:p>
          <a:p>
            <a:pPr>
              <a:lnSpc>
                <a:spcPct val="150000"/>
              </a:lnSpc>
            </a:pPr>
            <a:r>
              <a:rPr lang="en-IN" sz="2800" b="1" i="0" dirty="0">
                <a:solidFill>
                  <a:srgbClr val="242424"/>
                </a:solidFill>
                <a:effectLst/>
                <a:latin typeface="verdana" panose="020B0604030504040204" pitchFamily="34" charset="0"/>
              </a:rPr>
              <a:t>Team ID :</a:t>
            </a:r>
            <a:r>
              <a:rPr lang="en-IN" sz="2800" b="0" i="0" dirty="0">
                <a:solidFill>
                  <a:srgbClr val="242424"/>
                </a:solidFill>
                <a:effectLst/>
                <a:latin typeface="verdana" panose="020B0604030504040204" pitchFamily="34" charset="0"/>
              </a:rPr>
              <a:t> </a:t>
            </a:r>
            <a:r>
              <a:rPr lang="en-IN" sz="2000" b="0" i="0" dirty="0">
                <a:solidFill>
                  <a:srgbClr val="242424"/>
                </a:solidFill>
                <a:effectLst/>
                <a:latin typeface="verdana" panose="020B0604030504040204" pitchFamily="34" charset="0"/>
              </a:rPr>
              <a:t>PNT2025TMID01818</a:t>
            </a:r>
            <a:endParaRPr lang="en-US" sz="2000" b="1" dirty="0">
              <a:latin typeface="Arial" pitchFamily="34" charset="0"/>
              <a:cs typeface="Arial" pitchFamily="34" charset="0"/>
            </a:endParaRPr>
          </a:p>
        </p:txBody>
      </p:sp>
      <p:pic>
        <p:nvPicPr>
          <p:cNvPr id="10" name="Picture 9">
            <a:extLst>
              <a:ext uri="{FF2B5EF4-FFF2-40B4-BE49-F238E27FC236}">
                <a16:creationId xmlns:a16="http://schemas.microsoft.com/office/drawing/2014/main" id="{91D0CD80-83E5-A4AB-7CB7-A74167FD2B0C}"/>
              </a:ext>
            </a:extLst>
          </p:cNvPr>
          <p:cNvPicPr>
            <a:picLocks noChangeAspect="1"/>
          </p:cNvPicPr>
          <p:nvPr/>
        </p:nvPicPr>
        <p:blipFill>
          <a:blip r:embed="rId2"/>
          <a:stretch>
            <a:fillRect/>
          </a:stretch>
        </p:blipFill>
        <p:spPr>
          <a:xfrm>
            <a:off x="4087969" y="228600"/>
            <a:ext cx="4320862" cy="1513523"/>
          </a:xfrm>
          <a:prstGeom prst="rect">
            <a:avLst/>
          </a:prstGeom>
        </p:spPr>
      </p:pic>
      <p:sp>
        <p:nvSpPr>
          <p:cNvPr id="11" name="Rectangle 1">
            <a:extLst>
              <a:ext uri="{FF2B5EF4-FFF2-40B4-BE49-F238E27FC236}">
                <a16:creationId xmlns:a16="http://schemas.microsoft.com/office/drawing/2014/main" id="{5AFDC59D-D192-B8AD-D56C-6F16006E83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Priyanshi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023DA4-CABC-CC2B-8B21-6885363F5E70}"/>
              </a:ext>
            </a:extLst>
          </p:cNvPr>
          <p:cNvPicPr>
            <a:picLocks noChangeAspect="1"/>
          </p:cNvPicPr>
          <p:nvPr/>
        </p:nvPicPr>
        <p:blipFill>
          <a:blip r:embed="rId2"/>
          <a:stretch>
            <a:fillRect/>
          </a:stretch>
        </p:blipFill>
        <p:spPr>
          <a:xfrm>
            <a:off x="1284921" y="3071611"/>
            <a:ext cx="4623852" cy="1407475"/>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r>
              <a:rPr lang="en-IN"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445</TotalTime>
  <Words>3626</Words>
  <Application>Microsoft Office PowerPoint</Application>
  <PresentationFormat>Widescreen</PresentationFormat>
  <Paragraphs>296</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Arial Black</vt:lpstr>
      <vt:lpstr>Calibri</vt:lpstr>
      <vt:lpstr>Montserrat</vt:lpstr>
      <vt:lpstr>Open Sans</vt:lpstr>
      <vt:lpstr>Trebuchet MS</vt:lpstr>
      <vt:lpstr>verdana</vt:lpstr>
      <vt:lpstr>Wingdings</vt:lpstr>
      <vt:lpstr>Wingdings 3</vt:lpstr>
      <vt:lpstr>Facet</vt:lpstr>
      <vt:lpstr> </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Patel Hemal</cp:lastModifiedBy>
  <cp:revision>20</cp:revision>
  <dcterms:created xsi:type="dcterms:W3CDTF">2022-11-05T14:07:32Z</dcterms:created>
  <dcterms:modified xsi:type="dcterms:W3CDTF">2025-03-08T07:41:51Z</dcterms:modified>
</cp:coreProperties>
</file>